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4"/>
  </p:sldMasterIdLst>
  <p:notesMasterIdLst>
    <p:notesMasterId r:id="rId8"/>
  </p:notesMasterIdLst>
  <p:sldIdLst>
    <p:sldId id="258" r:id="rId5"/>
    <p:sldId id="259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70940" autoAdjust="0"/>
  </p:normalViewPr>
  <p:slideViewPr>
    <p:cSldViewPr snapToGrid="0">
      <p:cViewPr varScale="1">
        <p:scale>
          <a:sx n="67" d="100"/>
          <a:sy n="67" d="100"/>
        </p:scale>
        <p:origin x="56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90E165-EAD5-4F86-853E-92EC548479DD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8F2F43-ED3B-4061-8453-509EAA943A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832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8F2F43-ED3B-4061-8453-509EAA943A1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1397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8F2F43-ED3B-4061-8453-509EAA943A1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8942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8F2F43-ED3B-4061-8453-509EAA943A1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43405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518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390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34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502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148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011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194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200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942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068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905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61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44038-60FC-0E30-4DD3-F9CDA58C5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5770" y="276359"/>
            <a:ext cx="6693061" cy="135636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Section 2: Areas of need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A8CAD959-03FB-895A-5AFE-D61523770D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57400"/>
            <a:ext cx="6693061" cy="40386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2DAAD71-3681-DE68-A8C2-FDA87634FF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770" y="1644149"/>
            <a:ext cx="7912848" cy="468835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D4006E6-9503-2312-6BAF-94E4AE46B5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39499" y="462256"/>
            <a:ext cx="2606731" cy="2543834"/>
          </a:xfrm>
          <a:prstGeom prst="rect">
            <a:avLst/>
          </a:prstGeom>
        </p:spPr>
      </p:pic>
      <p:pic>
        <p:nvPicPr>
          <p:cNvPr id="25" name="Video 24">
            <a:hlinkClick r:id="" action="ppaction://media"/>
            <a:extLst>
              <a:ext uri="{FF2B5EF4-FFF2-40B4-BE49-F238E27FC236}">
                <a16:creationId xmlns:a16="http://schemas.microsoft.com/office/drawing/2014/main" id="{D4A5EAB9-37C1-BA19-EB71-7DF838D8AC3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7"/>
          <a:srcRect l="21875" r="21875"/>
          <a:stretch>
            <a:fillRect/>
          </a:stretch>
        </p:blipFill>
        <p:spPr>
          <a:xfrm>
            <a:off x="9688830" y="442112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99626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524"/>
    </mc:Choice>
    <mc:Fallback xmlns="">
      <p:transition spd="slow" advTm="555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45FEA-851F-33B1-6F6D-8619EE41C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667" y="349809"/>
            <a:ext cx="7184897" cy="135636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Section 2: Levels of support </a:t>
            </a:r>
          </a:p>
        </p:txBody>
      </p:sp>
      <p:pic>
        <p:nvPicPr>
          <p:cNvPr id="4" name="Content Placeholder 3" descr="A diagram of a pyramid&#10;&#10;AI-generated content may be incorrect.">
            <a:extLst>
              <a:ext uri="{FF2B5EF4-FFF2-40B4-BE49-F238E27FC236}">
                <a16:creationId xmlns:a16="http://schemas.microsoft.com/office/drawing/2014/main" id="{0C03F26C-838B-BCD3-4026-C734C5C1110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8" r="2" b="2"/>
          <a:stretch>
            <a:fillRect/>
          </a:stretch>
        </p:blipFill>
        <p:spPr>
          <a:xfrm>
            <a:off x="673823" y="1544260"/>
            <a:ext cx="3543556" cy="2532440"/>
          </a:xfrm>
          <a:prstGeom prst="rect">
            <a:avLst/>
          </a:prstGeom>
        </p:spPr>
      </p:pic>
      <p:pic>
        <p:nvPicPr>
          <p:cNvPr id="5" name="Content Placeholder 3" descr="A diagram of a group of people&#10;&#10;AI-generated content may be incorrect.">
            <a:extLst>
              <a:ext uri="{FF2B5EF4-FFF2-40B4-BE49-F238E27FC236}">
                <a16:creationId xmlns:a16="http://schemas.microsoft.com/office/drawing/2014/main" id="{C261593D-3B80-1ED7-48FB-260D05380A6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4" t="7741" r="4410" b="-7741"/>
          <a:stretch>
            <a:fillRect/>
          </a:stretch>
        </p:blipFill>
        <p:spPr bwMode="auto">
          <a:xfrm>
            <a:off x="4217379" y="1706169"/>
            <a:ext cx="3848179" cy="2957246"/>
          </a:xfrm>
          <a:custGeom>
            <a:avLst/>
            <a:gdLst/>
            <a:ahLst/>
            <a:cxnLst/>
            <a:rect l="l" t="t" r="r" b="b"/>
            <a:pathLst>
              <a:path w="4113439" h="3161093">
                <a:moveTo>
                  <a:pt x="0" y="0"/>
                </a:moveTo>
                <a:lnTo>
                  <a:pt x="4113439" y="0"/>
                </a:lnTo>
                <a:lnTo>
                  <a:pt x="4113439" y="2344272"/>
                </a:lnTo>
                <a:lnTo>
                  <a:pt x="2157387" y="2344272"/>
                </a:lnTo>
                <a:lnTo>
                  <a:pt x="2157387" y="3161093"/>
                </a:lnTo>
                <a:lnTo>
                  <a:pt x="0" y="3161093"/>
                </a:lnTo>
                <a:close/>
              </a:path>
            </a:pathLst>
          </a:cu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 descr="A diagram of a group of people&#10;&#10;Description automatically generated">
            <a:extLst>
              <a:ext uri="{FF2B5EF4-FFF2-40B4-BE49-F238E27FC236}">
                <a16:creationId xmlns:a16="http://schemas.microsoft.com/office/drawing/2014/main" id="{9F97C874-7AC2-EE08-2A7A-53378B94359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9" t="-1" r="2080" b="-2"/>
          <a:stretch>
            <a:fillRect/>
          </a:stretch>
        </p:blipFill>
        <p:spPr bwMode="auto">
          <a:xfrm>
            <a:off x="8001247" y="1544260"/>
            <a:ext cx="3661499" cy="2696911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4818F57-46C9-A08E-A113-A81734EEEF4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r="2" b="2099"/>
          <a:stretch>
            <a:fillRect/>
          </a:stretch>
        </p:blipFill>
        <p:spPr>
          <a:xfrm>
            <a:off x="673823" y="4241171"/>
            <a:ext cx="2505090" cy="239339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0AA8423-4A93-D126-0F14-95B8A27079A7}"/>
              </a:ext>
            </a:extLst>
          </p:cNvPr>
          <p:cNvSpPr/>
          <p:nvPr/>
        </p:nvSpPr>
        <p:spPr>
          <a:xfrm>
            <a:off x="4217379" y="4076700"/>
            <a:ext cx="2204934" cy="586715"/>
          </a:xfrm>
          <a:prstGeom prst="rect">
            <a:avLst/>
          </a:prstGeom>
          <a:solidFill>
            <a:srgbClr val="FFFFCC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F115CEF-EBD6-589E-2A74-1A90275863E6}"/>
              </a:ext>
            </a:extLst>
          </p:cNvPr>
          <p:cNvSpPr/>
          <p:nvPr/>
        </p:nvSpPr>
        <p:spPr>
          <a:xfrm>
            <a:off x="6217920" y="3886200"/>
            <a:ext cx="1783327" cy="190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72F0978-EC29-31A4-9D2B-F1FC4EB8FE86}"/>
              </a:ext>
            </a:extLst>
          </p:cNvPr>
          <p:cNvSpPr/>
          <p:nvPr/>
        </p:nvSpPr>
        <p:spPr>
          <a:xfrm>
            <a:off x="7708514" y="4119336"/>
            <a:ext cx="3954232" cy="586715"/>
          </a:xfrm>
          <a:prstGeom prst="rect">
            <a:avLst/>
          </a:prstGeom>
          <a:solidFill>
            <a:srgbClr val="FFFFCC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Video 10">
            <a:hlinkClick r:id="" action="ppaction://media"/>
            <a:extLst>
              <a:ext uri="{FF2B5EF4-FFF2-40B4-BE49-F238E27FC236}">
                <a16:creationId xmlns:a16="http://schemas.microsoft.com/office/drawing/2014/main" id="{9C259AEF-4B69-F6C4-9300-B9AD2F6204A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9"/>
          <a:srcRect l="21875" r="21875"/>
          <a:stretch>
            <a:fillRect/>
          </a:stretch>
        </p:blipFill>
        <p:spPr>
          <a:xfrm>
            <a:off x="9760932" y="4412694"/>
            <a:ext cx="2057400" cy="2057400"/>
          </a:xfrm>
          <a:prstGeom prst="ellipse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0D90495-DBE5-5FD6-2833-D766400280A1}"/>
              </a:ext>
            </a:extLst>
          </p:cNvPr>
          <p:cNvSpPr/>
          <p:nvPr/>
        </p:nvSpPr>
        <p:spPr>
          <a:xfrm>
            <a:off x="4061845" y="1544260"/>
            <a:ext cx="4159246" cy="1604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948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284"/>
    </mc:Choice>
    <mc:Fallback xmlns="">
      <p:transition spd="slow" advTm="352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0ECCA-1735-B547-626E-7E9540275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Section 2: EHCP </a:t>
            </a:r>
          </a:p>
        </p:txBody>
      </p:sp>
      <p:pic>
        <p:nvPicPr>
          <p:cNvPr id="7" name="Content Placeholder 6" descr="A black and white line drawing of a face and a person's head&#10;&#10;AI-generated content may be incorrect.">
            <a:extLst>
              <a:ext uri="{FF2B5EF4-FFF2-40B4-BE49-F238E27FC236}">
                <a16:creationId xmlns:a16="http://schemas.microsoft.com/office/drawing/2014/main" id="{3C247FE6-325D-0737-81B8-00AE9EA448D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130" t="27139" r="6663" b="31617"/>
          <a:stretch>
            <a:fillRect/>
          </a:stretch>
        </p:blipFill>
        <p:spPr>
          <a:xfrm>
            <a:off x="446207" y="1985509"/>
            <a:ext cx="5649793" cy="1443491"/>
          </a:xfrm>
          <a:prstGeom prst="rect">
            <a:avLst/>
          </a:prstGeom>
        </p:spPr>
      </p:pic>
      <p:pic>
        <p:nvPicPr>
          <p:cNvPr id="5" name="Picture 4" descr="A group of people with a wheelchair and a star&#10;&#10;AI-generated content may be incorrect.">
            <a:extLst>
              <a:ext uri="{FF2B5EF4-FFF2-40B4-BE49-F238E27FC236}">
                <a16:creationId xmlns:a16="http://schemas.microsoft.com/office/drawing/2014/main" id="{6A6232B2-7BF6-2984-3D11-04661C41B4C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4244"/>
          <a:stretch>
            <a:fillRect/>
          </a:stretch>
        </p:blipFill>
        <p:spPr>
          <a:xfrm>
            <a:off x="313334" y="4192406"/>
            <a:ext cx="2304136" cy="2399872"/>
          </a:xfrm>
          <a:prstGeom prst="rect">
            <a:avLst/>
          </a:prstGeom>
        </p:spPr>
      </p:pic>
      <p:pic>
        <p:nvPicPr>
          <p:cNvPr id="2050" name="Picture 2" descr="What is an EHCP? - Family Hub">
            <a:extLst>
              <a:ext uri="{FF2B5EF4-FFF2-40B4-BE49-F238E27FC236}">
                <a16:creationId xmlns:a16="http://schemas.microsoft.com/office/drawing/2014/main" id="{939C6ED9-4F17-ABBA-2076-345996E3F2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0" r="1563" b="-5"/>
          <a:stretch>
            <a:fillRect/>
          </a:stretch>
        </p:blipFill>
        <p:spPr bwMode="auto">
          <a:xfrm>
            <a:off x="6859088" y="365125"/>
            <a:ext cx="3965122" cy="3754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Video 2058">
            <a:hlinkClick r:id="" action="ppaction://media"/>
            <a:extLst>
              <a:ext uri="{FF2B5EF4-FFF2-40B4-BE49-F238E27FC236}">
                <a16:creationId xmlns:a16="http://schemas.microsoft.com/office/drawing/2014/main" id="{A7ACECDF-E08A-6E0B-5806-8BB333D87FF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8"/>
          <a:srcRect l="21875" r="21875"/>
          <a:stretch>
            <a:fillRect/>
          </a:stretch>
        </p:blipFill>
        <p:spPr>
          <a:xfrm>
            <a:off x="9795510" y="4363642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41979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184"/>
    </mc:Choice>
    <mc:Fallback xmlns="">
      <p:transition spd="slow" advTm="671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05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0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9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EE5F5A47D3FB24EB64D9F59D36AED7F" ma:contentTypeVersion="8" ma:contentTypeDescription="Create a new document." ma:contentTypeScope="" ma:versionID="4888b426c678cf2de4a1a28cf2dd09ca">
  <xsd:schema xmlns:xsd="http://www.w3.org/2001/XMLSchema" xmlns:xs="http://www.w3.org/2001/XMLSchema" xmlns:p="http://schemas.microsoft.com/office/2006/metadata/properties" xmlns:ns2="00ef4e0d-de44-43c1-9d93-222ca215a037" targetNamespace="http://schemas.microsoft.com/office/2006/metadata/properties" ma:root="true" ma:fieldsID="3331ee33494faa1a46e8b4d4ed488c46" ns2:_="">
    <xsd:import namespace="00ef4e0d-de44-43c1-9d93-222ca215a03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ef4e0d-de44-43c1-9d93-222ca215a03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B0EA3B8-F1E5-4303-95F3-F1CDDA9DD8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0ef4e0d-de44-43c1-9d93-222ca215a0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061A7BF-48D7-484A-A91F-137F9B9227E6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46D79B6C-AA98-43F6-8816-DA5C8DF8DF7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160</TotalTime>
  <Words>19</Words>
  <Application>Microsoft Office PowerPoint</Application>
  <PresentationFormat>Widescreen</PresentationFormat>
  <Paragraphs>6</Paragraphs>
  <Slides>3</Slides>
  <Notes>3</Notes>
  <HiddenSlides>0</HiddenSlides>
  <MMClips>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Aptos</vt:lpstr>
      <vt:lpstr>Aptos Display</vt:lpstr>
      <vt:lpstr>Arial</vt:lpstr>
      <vt:lpstr>Calibri</vt:lpstr>
      <vt:lpstr>Symbol</vt:lpstr>
      <vt:lpstr>Office Theme</vt:lpstr>
      <vt:lpstr>Section 2: Areas of need</vt:lpstr>
      <vt:lpstr>Section 2: Levels of support </vt:lpstr>
      <vt:lpstr>Section 2: EHCP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Libby Lines</dc:creator>
  <cp:lastModifiedBy>Emma Stimpson</cp:lastModifiedBy>
  <cp:revision>10</cp:revision>
  <dcterms:created xsi:type="dcterms:W3CDTF">2025-03-24T14:52:34Z</dcterms:created>
  <dcterms:modified xsi:type="dcterms:W3CDTF">2025-10-11T15:33:09Z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0x0101006EE5F5A47D3FB24EB64D9F59D36AED7F</vt:lpwstr>
  </property>
</Properties>
</file>