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6"/>
  </p:notesMasterIdLst>
  <p:sldIdLst>
    <p:sldId id="27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940" autoAdjust="0"/>
  </p:normalViewPr>
  <p:slideViewPr>
    <p:cSldViewPr snapToGrid="0">
      <p:cViewPr varScale="1">
        <p:scale>
          <a:sx n="68" d="100"/>
          <a:sy n="68" d="100"/>
        </p:scale>
        <p:origin x="5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0E165-EAD5-4F86-853E-92EC548479DD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8F2F43-ED3B-4061-8453-509EAA943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3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None/>
            </a:pPr>
            <a:endParaRPr lang="en-GB" sz="1800" dirty="0">
              <a:effectLst/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8F2F43-ED3B-4061-8453-509EAA943A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01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0C82F-E7DA-350E-366F-26B18C27FF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2BDDCE-54FA-E305-6F41-10A6286CF7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F3F14-008F-2F7A-95CD-9C5F7106C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DC522-E2B2-D07A-C182-98A0AA0AB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307CC-ACCB-0BED-5E0C-1D5FBECD7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034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9F6EF-838C-660C-1C66-8F3E43542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BE389-DB89-3F08-2127-6B50457FA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592A1-CA3C-8007-D4B1-064D7DB8F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83E01-6248-36FD-830D-E75925AFD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0FE18-FA00-F5C8-6A9A-2A55F39CA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35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9FD5A-5202-25B0-02B4-90FB1F2ED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C69D53-B7F6-2BC7-C62B-F6BDAC3BD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1F714C-3466-0604-FDA0-DAF9748D4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23AF1-6423-3F01-9BA8-7FE866F82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B1C49E-B5D0-5164-AB8C-83E918050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563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9D4CE-DC13-5DD3-D7E0-698C70BF8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667B0-9A9B-C312-0CF8-F76CAD213E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8CDCC5-E769-5F5D-88C8-3D2A48E3A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DFFFC-D527-285F-F92C-F9EC745E6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70488F-9401-4343-8DAB-B459B3B57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01083B-DDF3-29E7-B4D8-EA05ADF42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373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F124B-51ED-2A1B-1786-EDF0CF0C8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A79557-DDD5-7529-00D4-5E40A1EAB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C4245E-E2DD-330C-0A75-B422823FC9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3D917-229B-A429-454A-D39CE0391A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FF078E-1982-F355-3B6B-26592F1E57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F9C3E6-92D9-F8C6-0C45-F15F8F87E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6671BA-F2F0-88F5-5F7A-717A044DA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167F4E-E23D-FA71-4856-545A91FEF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297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B56DA-0442-049C-4EB1-690A001FD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6E947C-074C-DD88-C545-0396B9D47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401F52-4EC8-7C72-BC30-9AB292AC6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5E0FFB-CF2A-A8B6-C015-D992A4439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416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BA59CF-B1C8-C49A-8ABC-BD642F7BC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243EFA-B8E9-DA5A-1EA1-4EB81AD5E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4E6792-B429-CFDB-4090-99A2D2532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941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27D52-19E5-0BA2-E3E8-98A9BD245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2E1EC-6BB2-E0AC-90C5-4F877B428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EF41A1-5031-BE4A-A959-DB8D7DEF8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EB775-017D-1EB8-D192-67EECA64D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5AE4EE-E743-A431-322D-C968A927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BFE4DE-EE4C-263A-A214-E967D632B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760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43B44-2301-D1DB-0FAC-99BA88CEE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57943E-EA9A-F334-95A3-E4B8E59E37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5DBC75-A3E4-314D-9BAC-67294F163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0A60-BE00-37D1-F201-60C61D5F3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62C6B1-6347-1D1E-2B8E-562E0C817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856D3-8D61-6F27-3AE1-C168707B6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68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F5F02-8114-C798-5025-6F1AB7BA5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CCE1E9-89D5-74B6-C94D-C8AFB4F425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29D8E-775C-3BDD-CCAD-A549F7187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58CB7-15DA-A263-0581-7E9145C03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C7509-FDDC-1268-20FE-0AE3AE90B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892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DA769A-8950-E152-5C9D-B10CDC81AB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C41106-A68E-B59C-EB9B-C37451E97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1BA20-9394-2FEA-35FB-D8494944C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4046C-C3BD-9D9E-924E-C75671BE1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DD225C-25B2-8BF3-1AD6-CBB7CEA95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263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668AFA-8CCA-C30A-BADA-11567FC69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A9C95D-FC75-3900-F779-18281235C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DBF5BA-5BA6-4D0A-0E2F-84C34CC15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8412C1-5FFB-5948-6068-CB005D8880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3AE27-DA22-41C6-CCEA-B63D2E86B2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251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86CDB-9911-1401-1F7D-4107C9497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267" y="304800"/>
            <a:ext cx="7599059" cy="135636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Section 10: Further information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240BE49-552D-5144-70C6-D5007EB36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6711" y="2057400"/>
            <a:ext cx="5894436" cy="4038600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Local Authority’s Local Offer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SEND policy/medical policy/ behaviour policy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Accessibility</a:t>
            </a:r>
          </a:p>
        </p:txBody>
      </p:sp>
      <p:pic>
        <p:nvPicPr>
          <p:cNvPr id="5" name="Picture 4" descr="A computer and a book&#10;&#10;AI-generated content may be incorrect.">
            <a:extLst>
              <a:ext uri="{FF2B5EF4-FFF2-40B4-BE49-F238E27FC236}">
                <a16:creationId xmlns:a16="http://schemas.microsoft.com/office/drawing/2014/main" id="{82F89657-865A-9279-4B9B-F4651A3FB3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852" y="1900730"/>
            <a:ext cx="4593715" cy="4351940"/>
          </a:xfrm>
          <a:prstGeom prst="rect">
            <a:avLst/>
          </a:prstGeom>
        </p:spPr>
      </p:pic>
      <p:pic>
        <p:nvPicPr>
          <p:cNvPr id="25" name="Video 24">
            <a:hlinkClick r:id="" action="ppaction://media"/>
            <a:extLst>
              <a:ext uri="{FF2B5EF4-FFF2-40B4-BE49-F238E27FC236}">
                <a16:creationId xmlns:a16="http://schemas.microsoft.com/office/drawing/2014/main" id="{B8FC4D74-3DC6-F4BC-0798-652117F8B4B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9675891" y="4328160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4026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09"/>
    </mc:Choice>
    <mc:Fallback xmlns="">
      <p:transition spd="slow" advTm="116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E5F5A47D3FB24EB64D9F59D36AED7F" ma:contentTypeVersion="8" ma:contentTypeDescription="Create a new document." ma:contentTypeScope="" ma:versionID="4888b426c678cf2de4a1a28cf2dd09ca">
  <xsd:schema xmlns:xsd="http://www.w3.org/2001/XMLSchema" xmlns:xs="http://www.w3.org/2001/XMLSchema" xmlns:p="http://schemas.microsoft.com/office/2006/metadata/properties" xmlns:ns2="00ef4e0d-de44-43c1-9d93-222ca215a037" targetNamespace="http://schemas.microsoft.com/office/2006/metadata/properties" ma:root="true" ma:fieldsID="3331ee33494faa1a46e8b4d4ed488c46" ns2:_="">
    <xsd:import namespace="00ef4e0d-de44-43c1-9d93-222ca215a0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ef4e0d-de44-43c1-9d93-222ca215a0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CB8A12C-0771-47C0-B7D0-A4311CE3802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053BA76-6D91-4285-990C-41105808E2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ef4e0d-de44-43c1-9d93-222ca215a0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4E34FBB-4EF1-4B61-BC7D-3E057B5B9406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</TotalTime>
  <Words>20</Words>
  <Application>Microsoft Office PowerPoint</Application>
  <PresentationFormat>Widescreen</PresentationFormat>
  <Paragraphs>5</Paragraphs>
  <Slides>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Symbol</vt:lpstr>
      <vt:lpstr>Office Theme</vt:lpstr>
      <vt:lpstr>Section 10: Further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Libby Lines</dc:creator>
  <cp:lastModifiedBy>Emma Stimpson</cp:lastModifiedBy>
  <cp:revision>9</cp:revision>
  <dcterms:created xsi:type="dcterms:W3CDTF">2025-03-24T14:52:34Z</dcterms:created>
  <dcterms:modified xsi:type="dcterms:W3CDTF">2025-10-11T15:37:47Z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0x0101006EE5F5A47D3FB24EB64D9F59D36AED7F</vt:lpwstr>
  </property>
</Properties>
</file>