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6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8" d="100"/>
          <a:sy n="68" d="100"/>
        </p:scale>
        <p:origin x="53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080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0C82F-E7DA-350E-366F-26B18C27F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BDDCE-54FA-E305-6F41-10A6286CF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F3F14-008F-2F7A-95CD-9C5F7106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DC522-E2B2-D07A-C182-98A0AA0A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307CC-ACCB-0BED-5E0C-1D5FBECD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98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F6EF-838C-660C-1C66-8F3E43542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E389-DB89-3F08-2127-6B50457FA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592A1-CA3C-8007-D4B1-064D7DB8F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83E01-6248-36FD-830D-E75925AF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FE18-FA00-F5C8-6A9A-2A55F39C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3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FD5A-5202-25B0-02B4-90FB1F2ED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69D53-B7F6-2BC7-C62B-F6BDAC3BD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F714C-3466-0604-FDA0-DAF9748D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23AF1-6423-3F01-9BA8-7FE866F82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B1C49E-B5D0-5164-AB8C-83E91805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765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4CE-DC13-5DD3-D7E0-698C70BF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667B0-9A9B-C312-0CF8-F76CAD213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CDCC5-E769-5F5D-88C8-3D2A48E3A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FFFC-D527-285F-F92C-F9EC745E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0488F-9401-4343-8DAB-B459B3B5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1083B-DDF3-29E7-B4D8-EA05ADF4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869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F124B-51ED-2A1B-1786-EDF0CF0C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79557-DDD5-7529-00D4-5E40A1EAB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4245E-E2DD-330C-0A75-B422823FC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3D917-229B-A429-454A-D39CE0391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F078E-1982-F355-3B6B-26592F1E5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F9C3E6-92D9-F8C6-0C45-F15F8F87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6671BA-F2F0-88F5-5F7A-717A044D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67F4E-E23D-FA71-4856-545A91F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43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B56DA-0442-049C-4EB1-690A001F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E947C-074C-DD88-C545-0396B9D4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401F52-4EC8-7C72-BC30-9AB292AC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E0FFB-CF2A-A8B6-C015-D992A443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0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59CF-B1C8-C49A-8ABC-BD642F7BC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43EFA-B8E9-DA5A-1EA1-4EB81AD5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E6792-B429-CFDB-4090-99A2D253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86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7D52-19E5-0BA2-E3E8-98A9BD24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E1EC-6BB2-E0AC-90C5-4F877B428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EF41A1-5031-BE4A-A959-DB8D7DEF8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EB775-017D-1EB8-D192-67EECA64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AE4EE-E743-A431-322D-C968A927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FE4DE-EE4C-263A-A214-E967D632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00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43B44-2301-D1DB-0FAC-99BA88CEE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7943E-EA9A-F334-95A3-E4B8E59E3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DBC75-A3E4-314D-9BAC-67294F16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0A60-BE00-37D1-F201-60C61D5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2C6B1-6347-1D1E-2B8E-562E0C81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56D3-8D61-6F27-3AE1-C168707B6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6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5F02-8114-C798-5025-6F1AB7BA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CE1E9-89D5-74B6-C94D-C8AFB4F42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9D8E-775C-3BDD-CCAD-A549F718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58CB7-15DA-A263-0581-7E9145C0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509-FDDC-1268-20FE-0AE3AE90B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286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DA769A-8950-E152-5C9D-B10CDC81AB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41106-A68E-B59C-EB9B-C37451E97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1BA20-9394-2FEA-35FB-D8494944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046C-C3BD-9D9E-924E-C75671BE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225C-25B2-8BF3-1AD6-CBB7CEA9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315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68AFA-8CCA-C30A-BADA-11567FC6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9C95D-FC75-3900-F779-18281235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BF5BA-5BA6-4D0A-0E2F-84C34CC15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412C1-5FFB-5948-6068-CB005D888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3AE27-DA22-41C6-CCEA-B63D2E86B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67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D104D-3F9D-F3EF-302E-9E397AA62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783" y="609600"/>
            <a:ext cx="6693061" cy="13563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4: Universal offer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D200860-25D4-3FAF-99BE-302B1DE3A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1783" y="2057400"/>
            <a:ext cx="6693061" cy="446913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Inclusive pedagogy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Adaptations to the curriculum and the learning environment 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Whole class teaching that is accessible to all learners</a:t>
            </a:r>
          </a:p>
          <a:p>
            <a:pPr marL="342900" lvl="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0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SEND teaching that is built in not bolt on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Enabling classrooms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Promoting independence</a:t>
            </a:r>
          </a:p>
        </p:txBody>
      </p:sp>
      <p:pic>
        <p:nvPicPr>
          <p:cNvPr id="4" name="Content Placeholder 3" descr="A diagram of a pyramid&#10;&#10;AI-generated content may be incorrect.">
            <a:extLst>
              <a:ext uri="{FF2B5EF4-FFF2-40B4-BE49-F238E27FC236}">
                <a16:creationId xmlns:a16="http://schemas.microsoft.com/office/drawing/2014/main" id="{1B6FF20A-2BCF-3331-C200-29B1AC933A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55" y="869008"/>
            <a:ext cx="3171893" cy="23999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94A0F7-2530-722D-4FB6-91C08CA0F6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764" y="3589020"/>
            <a:ext cx="2690875" cy="2543834"/>
          </a:xfrm>
          <a:prstGeom prst="rect">
            <a:avLst/>
          </a:prstGeom>
        </p:spPr>
      </p:pic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A25255DD-8E97-FB90-D369-03DBF7FBE35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9697974" y="438683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030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34"/>
    </mc:Choice>
    <mc:Fallback xmlns="">
      <p:transition spd="slow" advTm="118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224E86-1BDA-4437-A8C6-761E63D6CB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8C0660-F7FC-45A1-89C4-7CFD5D56D24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BD8FAC6-54EE-458C-969F-12F383F136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38</Words>
  <Application>Microsoft Office PowerPoint</Application>
  <PresentationFormat>Widescreen</PresentationFormat>
  <Paragraphs>8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Section 4: Universal offer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7</cp:revision>
  <dcterms:created xsi:type="dcterms:W3CDTF">2025-03-24T14:52:34Z</dcterms:created>
  <dcterms:modified xsi:type="dcterms:W3CDTF">2025-10-11T15:36:06Z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