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4"/>
  </p:sldMasterIdLst>
  <p:notesMasterIdLst>
    <p:notesMasterId r:id="rId7"/>
  </p:notesMasterIdLst>
  <p:sldIdLst>
    <p:sldId id="256" r:id="rId5"/>
    <p:sldId id="25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1449D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70940" autoAdjust="0"/>
  </p:normalViewPr>
  <p:slideViewPr>
    <p:cSldViewPr snapToGrid="0">
      <p:cViewPr varScale="1">
        <p:scale>
          <a:sx n="67" d="100"/>
          <a:sy n="67" d="100"/>
        </p:scale>
        <p:origin x="307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90E165-EAD5-4F86-853E-92EC548479DD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8F2F43-ED3B-4061-8453-509EAA943A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832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78F2F43-ED3B-4061-8453-509EAA943A1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429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>
              <a:lnSpc>
                <a:spcPct val="115000"/>
              </a:lnSpc>
              <a:buFont typeface="Symbol" panose="05050102010706020507" pitchFamily="18" charset="2"/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78F2F43-ED3B-4061-8453-509EAA943A1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25694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40C82F-E7DA-350E-366F-26B18C27FF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2BDDCE-54FA-E305-6F41-10A6286CF7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8F3F14-008F-2F7A-95CD-9C5F7106CA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CDC522-E2B2-D07A-C182-98A0AA0AB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1307CC-ACCB-0BED-5E0C-1D5FBECD7A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42258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69F6EF-838C-660C-1C66-8F3E435421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8BE389-DB89-3F08-2127-6B50457FA3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D592A1-CA3C-8007-D4B1-064D7DB8F2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683E01-6248-36FD-830D-E75925AFDD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40FE18-FA00-F5C8-6A9A-2A55F39CA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626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59FD5A-5202-25B0-02B4-90FB1F2ED4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C69D53-B7F6-2BC7-C62B-F6BDAC3BD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1F714C-3466-0604-FDA0-DAF9748D4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D23AF1-6423-3F01-9BA8-7FE866F820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B1C49E-B5D0-5164-AB8C-83E9180500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73964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9D4CE-DC13-5DD3-D7E0-698C70BF83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9667B0-9A9B-C312-0CF8-F76CAD213E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8CDCC5-E769-5F5D-88C8-3D2A48E3A2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9DFFFC-D527-285F-F92C-F9EC745E65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70488F-9401-4343-8DAB-B459B3B575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01083B-DDF3-29E7-B4D8-EA05ADF424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14682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EF124B-51ED-2A1B-1786-EDF0CF0C88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A79557-DDD5-7529-00D4-5E40A1EAB1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C4245E-E2DD-330C-0A75-B422823FC9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3D917-229B-A429-454A-D39CE0391AB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8FF078E-1982-F355-3B6B-26592F1E579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7F9C3E6-92D9-F8C6-0C45-F15F8F87EF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46671BA-F2F0-88F5-5F7A-717A044DA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2167F4E-E23D-FA71-4856-545A91FEFE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0476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5B56DA-0442-049C-4EB1-690A001FD1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D6E947C-074C-DD88-C545-0396B9D472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3401F52-4EC8-7C72-BC30-9AB292AC6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E5E0FFB-CF2A-A8B6-C015-D992A4439A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6065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4BA59CF-B1C8-C49A-8ABC-BD642F7BC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5243EFA-B8E9-DA5A-1EA1-4EB81AD5EE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4E6792-B429-CFDB-4090-99A2D25321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9156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527D52-19E5-0BA2-E3E8-98A9BD2451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42E1EC-6BB2-E0AC-90C5-4F877B428E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CEF41A1-5031-BE4A-A959-DB8D7DEF83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DEB775-017D-1EB8-D192-67EECA64D5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5AE4EE-E743-A431-322D-C968A92702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BFE4DE-EE4C-263A-A214-E967D632B5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21713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F43B44-2301-D1DB-0FAC-99BA88CEE5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57943E-EA9A-F334-95A3-E4B8E59E37A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5DBC75-A3E4-314D-9BAC-67294F163F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EE0A60-BE00-37D1-F201-60C61D5F3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62C6B1-6347-1D1E-2B8E-562E0C8177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4856D3-8D61-6F27-3AE1-C168707B66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883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4F5F02-8114-C798-5025-6F1AB7BA5D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CCE1E9-89D5-74B6-C94D-C8AFB4F425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D29D8E-775C-3BDD-CCAD-A549F71876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658CB7-15DA-A263-0581-7E9145C03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FC7509-FDDC-1268-20FE-0AE3AE90B0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7293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4DA769A-8950-E152-5C9D-B10CDC81AB6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5C41106-A68E-B59C-EB9B-C37451E971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C1BA20-9394-2FEA-35FB-D8494944C7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04046C-C3BD-9D9E-924E-C75671BE14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DD225C-25B2-8BF3-1AD6-CBB7CEA954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39056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9668AFA-8CCA-C30A-BADA-11567FC69B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A9C95D-FC75-3900-F779-18281235CB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DBF5BA-5BA6-4D0A-0E2F-84C34CC150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8412C1-5FFB-5948-6068-CB005D8880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53AE27-DA22-41C6-CCEA-B63D2E86B2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468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gillingstool.org.uk/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59F240-B92E-E701-D418-06F4562480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23363"/>
            <a:ext cx="9144000" cy="4618548"/>
          </a:xfrm>
        </p:spPr>
        <p:txBody>
          <a:bodyPr anchor="ctr">
            <a:normAutofit fontScale="90000"/>
          </a:bodyPr>
          <a:lstStyle/>
          <a:p>
            <a:r>
              <a:rPr lang="en-GB" sz="7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SEND Information Report</a:t>
            </a:r>
            <a:br>
              <a:rPr lang="en-GB" sz="7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en-GB" sz="7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en-GB" sz="7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endParaRPr lang="en-GB" sz="72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925EA3-552F-C8F3-F687-EBA4D78199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257800"/>
            <a:ext cx="9144000" cy="908162"/>
          </a:xfrm>
        </p:spPr>
        <p:txBody>
          <a:bodyPr anchor="ctr">
            <a:normAutofit lnSpcReduction="10000"/>
          </a:bodyPr>
          <a:lstStyle/>
          <a:p>
            <a:r>
              <a:rPr lang="en-GB" sz="6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Gillingstool Primary School</a:t>
            </a:r>
          </a:p>
        </p:txBody>
      </p:sp>
      <p:pic>
        <p:nvPicPr>
          <p:cNvPr id="5" name="Picture 4" descr="A blue and white logo&#10;&#10;AI-generated content may be incorrect.">
            <a:extLst>
              <a:ext uri="{FF2B5EF4-FFF2-40B4-BE49-F238E27FC236}">
                <a16:creationId xmlns:a16="http://schemas.microsoft.com/office/drawing/2014/main" id="{CBC85286-CF49-4A41-5B2E-7BCD48DD05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4767739" y="2214574"/>
            <a:ext cx="2656522" cy="2628559"/>
          </a:xfrm>
          <a:prstGeom prst="ellipse">
            <a:avLst/>
          </a:prstGeom>
          <a:ln w="63500" cap="rnd">
            <a:noFill/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889916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FF2364A-0EE7-79C7-95A9-0FA4489EFF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4474" y="609600"/>
            <a:ext cx="10454046" cy="1356360"/>
          </a:xfrm>
        </p:spPr>
        <p:txBody>
          <a:bodyPr/>
          <a:lstStyle/>
          <a:p>
            <a:r>
              <a:rPr lang="en-GB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Section 1: Welcome and School Vision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72E8AC0-E526-FF38-F9BB-2AB56CBD94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Welcome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Roles and responsibilities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Mosaic Partnership Trust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Vision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Context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9C2E1A0-3E9D-3718-DAB0-79ECE8F44E1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12230" y="3805805"/>
            <a:ext cx="2646820" cy="275129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B432C25-EED8-0EB2-8115-774FE131D72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07600" y="2368858"/>
            <a:ext cx="1619925" cy="162625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5C3DBBA-1177-8C3E-38FA-36A5CEDC68F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80106" y="261391"/>
            <a:ext cx="1619926" cy="1602874"/>
          </a:xfrm>
          <a:prstGeom prst="ellipse">
            <a:avLst/>
          </a:prstGeom>
          <a:ln w="63500" cap="rnd">
            <a:noFill/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32" name="Video 31">
            <a:hlinkClick r:id="" action="ppaction://media"/>
            <a:extLst>
              <a:ext uri="{FF2B5EF4-FFF2-40B4-BE49-F238E27FC236}">
                <a16:creationId xmlns:a16="http://schemas.microsoft.com/office/drawing/2014/main" id="{B13F2E39-27A7-2A82-BE28-DAEC6A099FE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8"/>
          <a:srcRect l="21875" r="21875"/>
          <a:stretch>
            <a:fillRect/>
          </a:stretch>
        </p:blipFill>
        <p:spPr>
          <a:xfrm>
            <a:off x="9788863" y="44997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038423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150"/>
    </mc:Choice>
    <mc:Fallback xmlns="">
      <p:transition spd="slow" advTm="801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EE5F5A47D3FB24EB64D9F59D36AED7F" ma:contentTypeVersion="8" ma:contentTypeDescription="Create a new document." ma:contentTypeScope="" ma:versionID="4888b426c678cf2de4a1a28cf2dd09ca">
  <xsd:schema xmlns:xsd="http://www.w3.org/2001/XMLSchema" xmlns:xs="http://www.w3.org/2001/XMLSchema" xmlns:p="http://schemas.microsoft.com/office/2006/metadata/properties" xmlns:ns2="00ef4e0d-de44-43c1-9d93-222ca215a037" targetNamespace="http://schemas.microsoft.com/office/2006/metadata/properties" ma:root="true" ma:fieldsID="3331ee33494faa1a46e8b4d4ed488c46" ns2:_="">
    <xsd:import namespace="00ef4e0d-de44-43c1-9d93-222ca215a03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ef4e0d-de44-43c1-9d93-222ca215a03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11EA956-A478-4861-A9FF-2B8099866FB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F1D7929-9B1C-496B-9222-8BF636BE897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0ef4e0d-de44-43c1-9d93-222ca215a03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D34B1AF-9C6E-46E3-A780-CE7BBF37268B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173</TotalTime>
  <Words>27</Words>
  <Application>Microsoft Office PowerPoint</Application>
  <PresentationFormat>Widescreen</PresentationFormat>
  <Paragraphs>10</Paragraphs>
  <Slides>2</Slides>
  <Notes>2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Aptos</vt:lpstr>
      <vt:lpstr>Aptos Display</vt:lpstr>
      <vt:lpstr>Arial</vt:lpstr>
      <vt:lpstr>Calibri</vt:lpstr>
      <vt:lpstr>Symbol</vt:lpstr>
      <vt:lpstr>Office Theme</vt:lpstr>
      <vt:lpstr>SEND Information Report   </vt:lpstr>
      <vt:lpstr>Section 1: Welcome and School Vision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Libby Lines</dc:creator>
  <cp:lastModifiedBy>Emma Stimpson</cp:lastModifiedBy>
  <cp:revision>16</cp:revision>
  <dcterms:created xsi:type="dcterms:W3CDTF">2025-03-24T14:52:34Z</dcterms:created>
  <dcterms:modified xsi:type="dcterms:W3CDTF">2025-10-11T15:39:26Z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0x0101006EE5F5A47D3FB24EB64D9F59D36AED7F</vt:lpwstr>
  </property>
</Properties>
</file>