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6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0940" autoAdjust="0"/>
  </p:normalViewPr>
  <p:slideViewPr>
    <p:cSldViewPr snapToGrid="0">
      <p:cViewPr varScale="1">
        <p:scale>
          <a:sx n="68" d="100"/>
          <a:sy n="68" d="100"/>
        </p:scale>
        <p:origin x="53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0E165-EAD5-4F86-853E-92EC548479DD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8F2F43-ED3B-4061-8453-509EAA943A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83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None/>
            </a:pPr>
            <a:endParaRPr lang="en-GB" sz="1800" dirty="0">
              <a:effectLst/>
              <a:latin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8F2F43-ED3B-4061-8453-509EAA943A1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887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0C82F-E7DA-350E-366F-26B18C27FF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2BDDCE-54FA-E305-6F41-10A6286CF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F3F14-008F-2F7A-95CD-9C5F7106C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DC522-E2B2-D07A-C182-98A0AA0A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1307CC-ACCB-0BED-5E0C-1D5FBECD7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839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F6EF-838C-660C-1C66-8F3E43542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8BE389-DB89-3F08-2127-6B50457FA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D592A1-CA3C-8007-D4B1-064D7DB8F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683E01-6248-36FD-830D-E75925AFD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40FE18-FA00-F5C8-6A9A-2A55F39C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319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9FD5A-5202-25B0-02B4-90FB1F2ED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C69D53-B7F6-2BC7-C62B-F6BDAC3BD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1F714C-3466-0604-FDA0-DAF9748D4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D23AF1-6423-3F01-9BA8-7FE866F820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B1C49E-B5D0-5164-AB8C-83E918050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415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4CE-DC13-5DD3-D7E0-698C70BF8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9667B0-9A9B-C312-0CF8-F76CAD213E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8CDCC5-E769-5F5D-88C8-3D2A48E3A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9DFFFC-D527-285F-F92C-F9EC745E6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70488F-9401-4343-8DAB-B459B3B57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01083B-DDF3-29E7-B4D8-EA05ADF42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43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F124B-51ED-2A1B-1786-EDF0CF0C88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A79557-DDD5-7529-00D4-5E40A1EAB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C4245E-E2DD-330C-0A75-B422823FC9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3D917-229B-A429-454A-D39CE0391A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FF078E-1982-F355-3B6B-26592F1E57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7F9C3E6-92D9-F8C6-0C45-F15F8F87E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6671BA-F2F0-88F5-5F7A-717A044DA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2167F4E-E23D-FA71-4856-545A91FEF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985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5B56DA-0442-049C-4EB1-690A001F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6E947C-074C-DD88-C545-0396B9D47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401F52-4EC8-7C72-BC30-9AB292AC6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E0FFB-CF2A-A8B6-C015-D992A4439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7691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BA59CF-B1C8-C49A-8ABC-BD642F7BC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5243EFA-B8E9-DA5A-1EA1-4EB81AD5E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4E6792-B429-CFDB-4090-99A2D2532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999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27D52-19E5-0BA2-E3E8-98A9BD245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42E1EC-6BB2-E0AC-90C5-4F877B428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EF41A1-5031-BE4A-A959-DB8D7DEF83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EB775-017D-1EB8-D192-67EECA64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AE4EE-E743-A431-322D-C968A9270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BFE4DE-EE4C-263A-A214-E967D632B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900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F43B44-2301-D1DB-0FAC-99BA88CEE5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7943E-EA9A-F334-95A3-E4B8E59E37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5DBC75-A3E4-314D-9BAC-67294F163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0A60-BE00-37D1-F201-60C61D5F3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62C6B1-6347-1D1E-2B8E-562E0C817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4856D3-8D61-6F27-3AE1-C168707B6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052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F5F02-8114-C798-5025-6F1AB7BA5D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CCE1E9-89D5-74B6-C94D-C8AFB4F425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29D8E-775C-3BDD-CCAD-A549F7187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58CB7-15DA-A263-0581-7E9145C03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C7509-FDDC-1268-20FE-0AE3AE90B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29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DA769A-8950-E152-5C9D-B10CDC81AB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C41106-A68E-B59C-EB9B-C37451E971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1BA20-9394-2FEA-35FB-D8494944C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04046C-C3BD-9D9E-924E-C75671BE1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D225C-25B2-8BF3-1AD6-CBB7CEA95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463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668AFA-8CCA-C30A-BADA-11567FC69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A9C95D-FC75-3900-F779-18281235CB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BF5BA-5BA6-4D0A-0E2F-84C34CC15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BCB1FD-68FC-441F-8818-A40C49762EE5}" type="datetimeFigureOut">
              <a:rPr lang="en-GB" smtClean="0"/>
              <a:t>11/10/2025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8412C1-5FFB-5948-6068-CB005D8880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3AE27-DA22-41C6-CCEA-B63D2E86B2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F655C-E91A-448D-9FA0-F2BDA25717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60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0B39C-3DF0-2170-9E28-4D11EB22C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783" y="302036"/>
            <a:ext cx="7208350" cy="135636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Section 6: Specialist support</a:t>
            </a:r>
          </a:p>
        </p:txBody>
      </p:sp>
      <p:pic>
        <p:nvPicPr>
          <p:cNvPr id="4" name="Content Placeholder 3" descr="A diagram of a group of people&#10;&#10;Description automatically generated">
            <a:extLst>
              <a:ext uri="{FF2B5EF4-FFF2-40B4-BE49-F238E27FC236}">
                <a16:creationId xmlns:a16="http://schemas.microsoft.com/office/drawing/2014/main" id="{977A9F14-E2B4-C5FB-8254-7A3D0A79EA6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66"/>
          <a:stretch/>
        </p:blipFill>
        <p:spPr bwMode="auto">
          <a:xfrm>
            <a:off x="777255" y="1970917"/>
            <a:ext cx="4337914" cy="3209675"/>
          </a:xfrm>
          <a:prstGeom prst="rect">
            <a:avLst/>
          </a:prstGeom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58D318-6E35-4728-57A6-017A2BA410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3638" y="202538"/>
            <a:ext cx="2671736" cy="25438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45847E-FB19-CA5E-AC42-FA0483F7D1C0}"/>
              </a:ext>
            </a:extLst>
          </p:cNvPr>
          <p:cNvSpPr txBox="1"/>
          <p:nvPr/>
        </p:nvSpPr>
        <p:spPr>
          <a:xfrm>
            <a:off x="5115169" y="2727359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Specialist support offer for the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Training/ CPD for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Working in partnership with external services </a:t>
            </a:r>
          </a:p>
        </p:txBody>
      </p:sp>
      <p:pic>
        <p:nvPicPr>
          <p:cNvPr id="11" name="Video 10">
            <a:hlinkClick r:id="" action="ppaction://media"/>
            <a:extLst>
              <a:ext uri="{FF2B5EF4-FFF2-40B4-BE49-F238E27FC236}">
                <a16:creationId xmlns:a16="http://schemas.microsoft.com/office/drawing/2014/main" id="{3E94C6D2-BA94-0DB7-8176-FD61DE124F4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7"/>
          <a:srcRect l="21875" r="21875"/>
          <a:stretch>
            <a:fillRect/>
          </a:stretch>
        </p:blipFill>
        <p:spPr>
          <a:xfrm>
            <a:off x="9697974" y="4414121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67345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77"/>
    </mc:Choice>
    <mc:Fallback xmlns="">
      <p:transition spd="slow" advTm="97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E5F5A47D3FB24EB64D9F59D36AED7F" ma:contentTypeVersion="8" ma:contentTypeDescription="Create a new document." ma:contentTypeScope="" ma:versionID="4888b426c678cf2de4a1a28cf2dd09ca">
  <xsd:schema xmlns:xsd="http://www.w3.org/2001/XMLSchema" xmlns:xs="http://www.w3.org/2001/XMLSchema" xmlns:p="http://schemas.microsoft.com/office/2006/metadata/properties" xmlns:ns2="00ef4e0d-de44-43c1-9d93-222ca215a037" targetNamespace="http://schemas.microsoft.com/office/2006/metadata/properties" ma:root="true" ma:fieldsID="3331ee33494faa1a46e8b4d4ed488c46" ns2:_="">
    <xsd:import namespace="00ef4e0d-de44-43c1-9d93-222ca215a0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ef4e0d-de44-43c1-9d93-222ca215a0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F7224D-0701-4608-B970-0E30A3467F5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862D0B5-3E45-4892-AAD0-4730FB60C5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1706925-23CD-48E6-9483-B147D31566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ef4e0d-de44-43c1-9d93-222ca215a0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</TotalTime>
  <Words>23</Words>
  <Application>Microsoft Office PowerPoint</Application>
  <PresentationFormat>Widescreen</PresentationFormat>
  <Paragraphs>5</Paragraphs>
  <Slides>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Symbol</vt:lpstr>
      <vt:lpstr>Office Theme</vt:lpstr>
      <vt:lpstr>Section 6: Specialist support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Libby Lines</dc:creator>
  <cp:lastModifiedBy>Emma Stimpson</cp:lastModifiedBy>
  <cp:revision>8</cp:revision>
  <dcterms:created xsi:type="dcterms:W3CDTF">2025-03-24T14:52:34Z</dcterms:created>
  <dcterms:modified xsi:type="dcterms:W3CDTF">2025-10-11T15:37:24Z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0x0101006EE5F5A47D3FB24EB64D9F59D36AED7F</vt:lpwstr>
  </property>
</Properties>
</file>