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6"/>
  </p:notesMasterIdLst>
  <p:sldIdLst>
    <p:sldId id="265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940" autoAdjust="0"/>
  </p:normalViewPr>
  <p:slideViewPr>
    <p:cSldViewPr snapToGrid="0">
      <p:cViewPr varScale="1">
        <p:scale>
          <a:sx n="68" d="100"/>
          <a:sy n="68" d="100"/>
        </p:scale>
        <p:origin x="5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0E165-EAD5-4F86-853E-92EC548479DD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8F2F43-ED3B-4061-8453-509EAA943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3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8F2F43-ED3B-4061-8453-509EAA943A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603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028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890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285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600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6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468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485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264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489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127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32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014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0660E-565C-DE0B-58D3-BE2C006A1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783" y="609600"/>
            <a:ext cx="6693061" cy="1356360"/>
          </a:xfrm>
        </p:spPr>
        <p:txBody>
          <a:bodyPr>
            <a:normAutofit/>
          </a:bodyPr>
          <a:lstStyle/>
          <a:p>
            <a:pPr lvl="0"/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Section 5: Targeted support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164A4C8-0590-B88D-74FF-ACEDB1564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1783" y="2057400"/>
            <a:ext cx="6693061" cy="4038600"/>
          </a:xfrm>
        </p:spPr>
        <p:txBody>
          <a:bodyPr>
            <a:normAutofit/>
          </a:bodyPr>
          <a:lstStyle/>
          <a:p>
            <a:pPr marL="342900" indent="-342900"/>
            <a:r>
              <a:rPr lang="en-GB" sz="2400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Targeted support offer for the school</a:t>
            </a:r>
          </a:p>
          <a:p>
            <a:pPr marL="342900" indent="-342900"/>
            <a:r>
              <a:rPr lang="en-GB" sz="2400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Short, regular and time limited interventions</a:t>
            </a:r>
          </a:p>
          <a:p>
            <a:pPr marL="342900" indent="-342900"/>
            <a:r>
              <a:rPr lang="en-GB" sz="2400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Evidence informed and targeted interventions</a:t>
            </a:r>
          </a:p>
          <a:p>
            <a:pPr marL="342900" indent="-342900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Adult-led interventions delivered with fidelity. </a:t>
            </a:r>
          </a:p>
        </p:txBody>
      </p:sp>
      <p:pic>
        <p:nvPicPr>
          <p:cNvPr id="4" name="Content Placeholder 3" descr="A diagram of a group of people&#10;&#10;AI-generated content may be incorrect.">
            <a:extLst>
              <a:ext uri="{FF2B5EF4-FFF2-40B4-BE49-F238E27FC236}">
                <a16:creationId xmlns:a16="http://schemas.microsoft.com/office/drawing/2014/main" id="{A4CD0C99-EB6C-82CD-628E-1AB5147B64B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3" r="3431" b="13336"/>
          <a:stretch/>
        </p:blipFill>
        <p:spPr bwMode="auto">
          <a:xfrm>
            <a:off x="777255" y="1128602"/>
            <a:ext cx="3171893" cy="2140378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3A52E2-9585-CA46-BF02-BAA90E6FC1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0448" y="3589020"/>
            <a:ext cx="2845506" cy="2543834"/>
          </a:xfrm>
          <a:prstGeom prst="rect">
            <a:avLst/>
          </a:prstGeom>
        </p:spPr>
      </p:pic>
      <p:pic>
        <p:nvPicPr>
          <p:cNvPr id="17" name="Video 16">
            <a:hlinkClick r:id="" action="ppaction://media"/>
            <a:extLst>
              <a:ext uri="{FF2B5EF4-FFF2-40B4-BE49-F238E27FC236}">
                <a16:creationId xmlns:a16="http://schemas.microsoft.com/office/drawing/2014/main" id="{37FBC239-57DF-3762-CE3E-8BABFB000C1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rcRect l="21875" r="21875"/>
          <a:stretch>
            <a:fillRect/>
          </a:stretch>
        </p:blipFill>
        <p:spPr>
          <a:xfrm>
            <a:off x="9655549" y="4354830"/>
            <a:ext cx="2135124" cy="213512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9059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912"/>
    </mc:Choice>
    <mc:Fallback xmlns="">
      <p:transition spd="slow" advTm="78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E5F5A47D3FB24EB64D9F59D36AED7F" ma:contentTypeVersion="8" ma:contentTypeDescription="Create a new document." ma:contentTypeScope="" ma:versionID="4888b426c678cf2de4a1a28cf2dd09ca">
  <xsd:schema xmlns:xsd="http://www.w3.org/2001/XMLSchema" xmlns:xs="http://www.w3.org/2001/XMLSchema" xmlns:p="http://schemas.microsoft.com/office/2006/metadata/properties" xmlns:ns2="00ef4e0d-de44-43c1-9d93-222ca215a037" targetNamespace="http://schemas.microsoft.com/office/2006/metadata/properties" ma:root="true" ma:fieldsID="3331ee33494faa1a46e8b4d4ed488c46" ns2:_="">
    <xsd:import namespace="00ef4e0d-de44-43c1-9d93-222ca215a0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ef4e0d-de44-43c1-9d93-222ca215a0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857CD39-DB7A-4B97-AFFE-E965ADE0C8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ef4e0d-de44-43c1-9d93-222ca215a0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3240B8B-1C18-4942-BA0D-CF08922B05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DE404C-BCEB-47B3-A6FC-6800A3E60058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190</TotalTime>
  <Words>30</Words>
  <Application>Microsoft Office PowerPoint</Application>
  <PresentationFormat>Widescreen</PresentationFormat>
  <Paragraphs>6</Paragraphs>
  <Slides>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Section 5: Targeted support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Libby Lines</dc:creator>
  <cp:lastModifiedBy>Emma Stimpson</cp:lastModifiedBy>
  <cp:revision>9</cp:revision>
  <dcterms:created xsi:type="dcterms:W3CDTF">2025-03-24T14:52:34Z</dcterms:created>
  <dcterms:modified xsi:type="dcterms:W3CDTF">2025-10-11T15:36:54Z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0x0101006EE5F5A47D3FB24EB64D9F59D36AED7F</vt:lpwstr>
  </property>
</Properties>
</file>